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57" r:id="rId3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A"/>
    <a:srgbClr val="192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4F72E6-DDD9-4E92-9511-48B3C51B7EB9}" v="16" dt="2021-07-06T05:53:08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33" d="100"/>
          <a:sy n="33" d="100"/>
        </p:scale>
        <p:origin x="176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531E0D-961A-B040-B576-E063F825348C}"/>
              </a:ext>
            </a:extLst>
          </p:cNvPr>
          <p:cNvSpPr/>
          <p:nvPr userDrawn="1"/>
        </p:nvSpPr>
        <p:spPr>
          <a:xfrm>
            <a:off x="0" y="1"/>
            <a:ext cx="13716000" cy="298174"/>
          </a:xfrm>
          <a:prstGeom prst="rect">
            <a:avLst/>
          </a:prstGeom>
          <a:solidFill>
            <a:srgbClr val="002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E7C2C3-FE60-FB4A-B578-6DDA7795AAE5}"/>
              </a:ext>
            </a:extLst>
          </p:cNvPr>
          <p:cNvSpPr/>
          <p:nvPr userDrawn="1"/>
        </p:nvSpPr>
        <p:spPr>
          <a:xfrm>
            <a:off x="0" y="11887200"/>
            <a:ext cx="13716000" cy="1828800"/>
          </a:xfrm>
          <a:prstGeom prst="rect">
            <a:avLst/>
          </a:prstGeom>
          <a:solidFill>
            <a:srgbClr val="002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98175"/>
            <a:ext cx="13716000" cy="11589026"/>
          </a:xfrm>
          <a:solidFill>
            <a:schemeClr val="bg1"/>
          </a:solidFill>
          <a:effectLst>
            <a:outerShdw blurRad="418703" dist="256778" dir="5400000" algn="t" rotWithShape="0">
              <a:prstClr val="black">
                <a:alpha val="2866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8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E7C2C3-FE60-FB4A-B578-6DDA7795AAE5}"/>
              </a:ext>
            </a:extLst>
          </p:cNvPr>
          <p:cNvSpPr/>
          <p:nvPr userDrawn="1"/>
        </p:nvSpPr>
        <p:spPr>
          <a:xfrm>
            <a:off x="0" y="11887200"/>
            <a:ext cx="13716000" cy="1828800"/>
          </a:xfrm>
          <a:prstGeom prst="rect">
            <a:avLst/>
          </a:prstGeom>
          <a:solidFill>
            <a:srgbClr val="002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3716000" cy="11887201"/>
          </a:xfrm>
          <a:solidFill>
            <a:schemeClr val="bg1"/>
          </a:solidFill>
          <a:effectLst>
            <a:outerShdw blurRad="418703" dist="256778" dir="5400000" algn="t" rotWithShape="0">
              <a:prstClr val="black">
                <a:alpha val="2866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0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3716000" cy="13716000"/>
          </a:xfrm>
          <a:solidFill>
            <a:schemeClr val="bg1"/>
          </a:solidFill>
          <a:effectLst/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0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0C08-B220-5147-8AC3-88D321562E02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9869E-9FB3-F943-944E-93627E28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0" r:id="rId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B9882CCC-D8C9-7648-89E9-C298B11CD1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667" r="16667"/>
          <a:stretch/>
        </p:blipFill>
        <p:spPr/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9F7665B6-B7E1-E743-A527-0C9F567F4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194" t="-13219" r="6437" b="-14659"/>
          <a:stretch/>
        </p:blipFill>
        <p:spPr>
          <a:xfrm>
            <a:off x="3558209" y="10118034"/>
            <a:ext cx="10157791" cy="359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2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 descr="A picture containing outdoor, water, boat, transport&#10;&#10;Description automatically generated">
            <a:extLst>
              <a:ext uri="{FF2B5EF4-FFF2-40B4-BE49-F238E27FC236}">
                <a16:creationId xmlns:a16="http://schemas.microsoft.com/office/drawing/2014/main" id="{0A9FF595-1EBE-4A67-BF25-802D2474C8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59" r="16659"/>
          <a:stretch>
            <a:fillRect/>
          </a:stretch>
        </p:blipFill>
        <p:spPr>
          <a:xfrm>
            <a:off x="-5603132" y="0"/>
            <a:ext cx="13716000" cy="13716000"/>
          </a:xfrm>
        </p:spPr>
      </p:pic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9F3AD66C-581A-314A-9B3D-808074D5F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194" t="-13219" r="6437" b="-14659"/>
          <a:stretch/>
        </p:blipFill>
        <p:spPr>
          <a:xfrm>
            <a:off x="3558209" y="10118034"/>
            <a:ext cx="10157791" cy="359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49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Carnell</dc:creator>
  <cp:lastModifiedBy>Michael Martin</cp:lastModifiedBy>
  <cp:revision>8</cp:revision>
  <dcterms:created xsi:type="dcterms:W3CDTF">2021-06-28T12:01:27Z</dcterms:created>
  <dcterms:modified xsi:type="dcterms:W3CDTF">2021-07-16T05:23:53Z</dcterms:modified>
</cp:coreProperties>
</file>